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/>
    <p:restoredTop sz="84466"/>
  </p:normalViewPr>
  <p:slideViewPr>
    <p:cSldViewPr snapToGrid="0" snapToObjects="1">
      <p:cViewPr varScale="1">
        <p:scale>
          <a:sx n="137" d="100"/>
          <a:sy n="137" d="100"/>
        </p:scale>
        <p:origin x="2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this unit addresses how do we go from manually programmable circuits (like lab 3)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3 where we instructed it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those from lab 3 but more complicated so they can operate on 8 or 16 or 32 bit values.</a:t>
            </a:r>
          </a:p>
          <a:p>
            <a:r>
              <a:rPr lang="en-US" dirty="0"/>
              <a:t>  - Each circuit computes a particular set of functions (e.g. NOT, OR, AND, PLUS)</a:t>
            </a:r>
          </a:p>
          <a:p>
            <a:r>
              <a:rPr lang="en-US" dirty="0"/>
              <a:t>  - each circuit was set to perform one of the operations as appropriate to the problem being solved.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 is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  - Here we have 4 registers</a:t>
            </a:r>
          </a:p>
          <a:p>
            <a:r>
              <a:rPr lang="en-US" dirty="0"/>
              <a:t>    - An actual computer will have many more (16, 23, 64, 128 or more).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  - The text boxes in the K&amp;S show us what is on the bus</a:t>
            </a:r>
          </a:p>
          <a:p>
            <a:r>
              <a:rPr lang="en-US" dirty="0"/>
              <a:t>    - In an actual computer there is no way to see this because the busses are just wires.</a:t>
            </a:r>
          </a:p>
          <a:p>
            <a:r>
              <a:rPr lang="en-US" dirty="0"/>
              <a:t>  - ALU: Performs the actual computations</a:t>
            </a:r>
          </a:p>
          <a:p>
            <a:r>
              <a:rPr lang="en-US" dirty="0"/>
              <a:t>    - Addition, OR, AND, Subtraction</a:t>
            </a:r>
          </a:p>
          <a:p>
            <a:r>
              <a:rPr lang="en-US" dirty="0"/>
              <a:t>    - An ALU in an actual machine would perform many more operations.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use positives that are easily verifiable in two’s complement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Notice that each register holds 16 bits.</a:t>
            </a:r>
          </a:p>
          <a:p>
            <a:r>
              <a:rPr lang="en-US" dirty="0"/>
              <a:t>  - The +-10 setting tells the K&amp;S to use 16-bit two’s complement representation.</a:t>
            </a:r>
          </a:p>
          <a:p>
            <a:r>
              <a:rPr lang="en-US" dirty="0"/>
              <a:t>  - You may need to change font size in your browser to see the full 16 bits </a:t>
            </a:r>
          </a:p>
          <a:p>
            <a:r>
              <a:rPr lang="en-US" dirty="0"/>
              <a:t>    - The default font in some browsers results in a few bits being hidden.</a:t>
            </a:r>
          </a:p>
          <a:p>
            <a:r>
              <a:rPr lang="en-US" dirty="0"/>
              <a:t>    - Making the font size smaller will show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(~15 minutes)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Each adds a little more complexity and a little more power.</a:t>
            </a:r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this machine has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We would need more than that to perform any significant computations.</a:t>
            </a:r>
          </a:p>
          <a:p>
            <a:r>
              <a:rPr lang="en-US" dirty="0"/>
              <a:t>  - The main memory provides that additional storage.</a:t>
            </a:r>
          </a:p>
          <a:p>
            <a:r>
              <a:rPr lang="en-US" dirty="0"/>
              <a:t>  - This main memory is the RAM</a:t>
            </a:r>
          </a:p>
          <a:p>
            <a:endParaRPr lang="en-US" dirty="0"/>
          </a:p>
          <a:p>
            <a:r>
              <a:rPr lang="en-US" dirty="0"/>
              <a:t>The K&amp;S’s Main Memory is pretty small (32 locations) </a:t>
            </a:r>
          </a:p>
          <a:p>
            <a:r>
              <a:rPr lang="en-US" dirty="0"/>
              <a:t>  - This is as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here is exactly the same.</a:t>
            </a:r>
          </a:p>
          <a:p>
            <a:r>
              <a:rPr lang="en-US" dirty="0"/>
              <a:t>    - The K&amp;S just keeps it small so it can be visualized for us.</a:t>
            </a:r>
          </a:p>
          <a:p>
            <a:endParaRPr lang="en-US" dirty="0"/>
          </a:p>
          <a:p>
            <a:r>
              <a:rPr lang="en-US" dirty="0"/>
              <a:t>Every location in the K&amp;S Main Memory</a:t>
            </a:r>
          </a:p>
          <a:p>
            <a:r>
              <a:rPr lang="en-US" dirty="0"/>
              <a:t>  - holds 16 bits (same as the registers)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(through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We just want to get some ideas out here.</a:t>
            </a:r>
          </a:p>
          <a:p>
            <a:r>
              <a:rPr lang="en-US" dirty="0"/>
              <a:t>The exact details will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 the configuration of the data path.</a:t>
            </a:r>
          </a:p>
          <a:p>
            <a:r>
              <a:rPr lang="en-US" dirty="0"/>
              <a:t>     - the position of each knob:</a:t>
            </a:r>
          </a:p>
          <a:p>
            <a:r>
              <a:rPr lang="en-US" dirty="0"/>
              <a:t>       - The K&amp;S uses 00 = up, 01 = right, 10 = down, 11 = left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  - The K&amp;S uses 0 = open, 1 = closed </a:t>
            </a:r>
          </a:p>
          <a:p>
            <a:r>
              <a:rPr lang="en-US" dirty="0"/>
              <a:t>       - Going counter clockwise starting from the top switch (Between the C Bus to Registers)</a:t>
            </a:r>
          </a:p>
          <a:p>
            <a:r>
              <a:rPr lang="en-US" dirty="0"/>
              <a:t>     - the memory location to be used</a:t>
            </a:r>
          </a:p>
          <a:p>
            <a:r>
              <a:rPr lang="en-US" dirty="0"/>
              <a:t>       - The K&amp;S uses 5-bit unsigned binary.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  - We can then write down a sequence of those configurations</a:t>
            </a:r>
          </a:p>
          <a:p>
            <a:r>
              <a:rPr lang="en-US" dirty="0"/>
              <a:t>  - The machine will execute them one after the other.</a:t>
            </a:r>
          </a:p>
          <a:p>
            <a:r>
              <a:rPr lang="en-US" dirty="0"/>
              <a:t>  - That’s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833872" cy="1159800"/>
          </a:xfrm>
        </p:spPr>
        <p:txBody>
          <a:bodyPr/>
          <a:lstStyle/>
          <a:p>
            <a:r>
              <a:rPr lang="en-US" dirty="0"/>
              <a:t>MA1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97" y="1184375"/>
            <a:ext cx="4943227" cy="431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379619" y="2640433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1783828" y="82755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32" y="0"/>
            <a:ext cx="4944300" cy="645300"/>
          </a:xfrm>
        </p:spPr>
        <p:txBody>
          <a:bodyPr/>
          <a:lstStyle/>
          <a:p>
            <a:r>
              <a:rPr lang="en-US" sz="3600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384" y="1088136"/>
            <a:ext cx="5486400" cy="3950208"/>
          </a:xfrm>
        </p:spPr>
        <p:txBody>
          <a:bodyPr/>
          <a:lstStyle/>
          <a:p>
            <a:r>
              <a:rPr lang="en-US" sz="2000" dirty="0"/>
              <a:t>Enter the values 100, 110, 225, 515 into R0-R3.</a:t>
            </a:r>
          </a:p>
          <a:p>
            <a:r>
              <a:rPr lang="en-US" sz="2000" dirty="0"/>
              <a:t>Set up and execute the data path to perform the following operations:</a:t>
            </a:r>
          </a:p>
          <a:p>
            <a:pPr lvl="1"/>
            <a:r>
              <a:rPr lang="en-US" sz="1800" dirty="0"/>
              <a:t>Double the value in R0 an put it into R1.</a:t>
            </a:r>
          </a:p>
          <a:p>
            <a:pPr lvl="1"/>
            <a:r>
              <a:rPr lang="en-US" sz="1800" dirty="0"/>
              <a:t>Set the value of R3 to 0.</a:t>
            </a:r>
          </a:p>
          <a:p>
            <a:pPr lvl="1"/>
            <a:r>
              <a:rPr lang="en-US" sz="1800" dirty="0"/>
              <a:t>Assuming R3 holds 0,  change the value in R2 to be its complement (i.e. -225).</a:t>
            </a:r>
          </a:p>
          <a:p>
            <a:pPr lvl="1"/>
            <a:r>
              <a:rPr lang="en-US" sz="1800" dirty="0"/>
              <a:t>Set the value of R3 to be 7 times the value in R1 (i.e. 700). </a:t>
            </a:r>
          </a:p>
          <a:p>
            <a:pPr lvl="2"/>
            <a:r>
              <a:rPr lang="en-US" sz="1600" dirty="0"/>
              <a:t>Can you do it in 4 steps?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716724" y="645300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 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2152457"/>
            <a:chOff x="2841908" y="1259076"/>
            <a:chExt cx="2144356" cy="21524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write program instructions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the knob and switch positions and the memory RW address.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2591</TotalTime>
  <Words>1995</Words>
  <Application>Microsoft Macintosh PowerPoint</Application>
  <PresentationFormat>On-screen Show (16:9)</PresentationFormat>
  <Paragraphs>224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Helvetica Neue</vt:lpstr>
      <vt:lpstr>Muli</vt:lpstr>
      <vt:lpstr>Nixie One</vt:lpstr>
      <vt:lpstr>Segoe Print</vt:lpstr>
      <vt:lpstr>Imogen template</vt:lpstr>
      <vt:lpstr>MA1 – A Microprogrammed Machine</vt:lpstr>
      <vt:lpstr>Machine Abstractions</vt:lpstr>
      <vt:lpstr>Early Electronic Computers</vt:lpstr>
      <vt:lpstr>The Knob and Switch Computer</vt:lpstr>
      <vt:lpstr>The Knob and Switch Computer Data 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140</cp:revision>
  <dcterms:created xsi:type="dcterms:W3CDTF">2020-09-06T13:16:03Z</dcterms:created>
  <dcterms:modified xsi:type="dcterms:W3CDTF">2023-02-10T13:11:52Z</dcterms:modified>
</cp:coreProperties>
</file>